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140" r:id="rId3"/>
    <p:sldId id="1142" r:id="rId4"/>
    <p:sldId id="1143" r:id="rId5"/>
    <p:sldId id="1144" r:id="rId6"/>
    <p:sldId id="1145" r:id="rId7"/>
    <p:sldId id="1149" r:id="rId8"/>
    <p:sldId id="1146" r:id="rId9"/>
    <p:sldId id="1147" r:id="rId10"/>
    <p:sldId id="1148"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2</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best title for this article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 Fashion Show in New York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Chinese Design Heading to the World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Chinese Designers’ Wonderful Fashion Ideas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“Designed in China” Replaces “Made in China”</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964976" y="901289"/>
            <a:ext cx="3220538" cy="429405"/>
          </a:xfrm>
          <a:prstGeom prst="rect">
            <a:avLst/>
          </a:prstGeom>
        </p:spPr>
      </p:pic>
      <p:sp>
        <p:nvSpPr>
          <p:cNvPr id="5" name="矩形 4"/>
          <p:cNvSpPr/>
          <p:nvPr/>
        </p:nvSpPr>
        <p:spPr>
          <a:xfrm>
            <a:off x="892058" y="838145"/>
            <a:ext cx="389850" cy="461665"/>
          </a:xfrm>
          <a:prstGeom prst="rect">
            <a:avLst/>
          </a:prstGeom>
        </p:spPr>
        <p:txBody>
          <a:bodyPr wrap="none">
            <a:spAutoFit/>
          </a:bodyPr>
          <a:lstStyle/>
          <a:p>
            <a:r>
              <a:rPr lang="en-US" altLang="zh-CN" sz="2400" dirty="0"/>
              <a:t>B</a:t>
            </a:r>
            <a:endParaRPr lang="zh-CN" altLang="en-US" dirty="0"/>
          </a:p>
        </p:txBody>
      </p:sp>
      <p:sp>
        <p:nvSpPr>
          <p:cNvPr id="6" name="内容占位符 3"/>
          <p:cNvSpPr txBox="1">
            <a:spLocks/>
          </p:cNvSpPr>
          <p:nvPr/>
        </p:nvSpPr>
        <p:spPr bwMode="auto">
          <a:xfrm>
            <a:off x="360854" y="354495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标题归纳题。本文主要讲述了中国品牌正努力从</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中国制造</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转向</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中国设计</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从而向全世界展示中国的时尚理念。因此选项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中国设计走向世界</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符合文章内容。故选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746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10661"/>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通过介绍几个中国有代表性的品牌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来阐述中国品牌正努力从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中国制造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中国设计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从而向全世界展示中国的时尚理念。</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360855" y="1088784"/>
            <a:ext cx="11485848" cy="1548128"/>
          </a:xfrm>
          <a:prstGeom prst="rect">
            <a:avLst/>
          </a:prstGeom>
        </p:spPr>
      </p:pic>
      <p:pic>
        <p:nvPicPr>
          <p:cNvPr id="4" name="语篇导航-DA.eps" descr="id:2147486413;FounderCES"/>
          <p:cNvPicPr/>
          <p:nvPr/>
        </p:nvPicPr>
        <p:blipFill>
          <a:blip r:embed="rId3"/>
          <a:stretch>
            <a:fillRect/>
          </a:stretch>
        </p:blipFill>
        <p:spPr>
          <a:xfrm>
            <a:off x="513928" y="2809751"/>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“big four” fashion weeks—London, Milan, Paris and New York Fashion Weeks—are witnessing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见证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Chinese designers to show their fashion brands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“Made in China” is more and more popular now—and it’s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fashinable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story of Chinese fashion began in 2011 when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Feiyue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Huili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Chinese sports shoes brands, suddenly gained international attention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Chinese sports brand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also had a new design at New York Fashion Week in February 2019—it is the second time the brand shows its design at the NYFW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Chen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Lijie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brand’s designer, says his design comes from old Chinese truth that man is part of nature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 brands don’t use ‘cheap’ as a selling point any more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impressive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can go head to head with foreign brands,” says Shaun Rein, director of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Market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Group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Rome is not built in a 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Chinese designers spend much time trying to design the best and most fashionable clothes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Chinese brands become so popular perhaps because of the easy online shopping and the fact that China is growing stronger than before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Also, more and more people begin to like Chinese culture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want to replace the words ‘made in China’ with ‘designed in China’, but there is a long way to go,” said Chinese designer Aric Chen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happy to show Chinese fashion ideas to the whole world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fashion week did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 its design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76008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Milan Fashion Week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Paris Fashion Week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76008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New York Fashion Week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London Fashion Week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83241" y="838145"/>
            <a:ext cx="407484" cy="461665"/>
          </a:xfrm>
          <a:prstGeom prst="rect">
            <a:avLst/>
          </a:prstGeom>
        </p:spPr>
        <p:txBody>
          <a:bodyPr wrap="none">
            <a:spAutoFit/>
          </a:bodyPr>
          <a:lstStyle/>
          <a:p>
            <a:r>
              <a:rPr lang="en-US" altLang="zh-CN" sz="2400" dirty="0"/>
              <a:t>C</a:t>
            </a:r>
            <a:endParaRPr lang="zh-CN" altLang="en-US" dirty="0"/>
          </a:p>
        </p:txBody>
      </p:sp>
      <p:sp>
        <p:nvSpPr>
          <p:cNvPr id="5" name="内容占位符 1"/>
          <p:cNvSpPr txBox="1">
            <a:spLocks/>
          </p:cNvSpPr>
          <p:nvPr/>
        </p:nvSpPr>
        <p:spPr bwMode="auto">
          <a:xfrm>
            <a:off x="334566" y="234888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“Chinese sports brand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Ning</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also had a new design at New York Fashion Week in February 2019”</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中国体育品牌</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李宁</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是在纽约时装周展示的设计。故选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76008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impressive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third paragraph mean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76008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Making people worried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Making people surprised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76008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Making people nervous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Making people dangerous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92059" y="846854"/>
            <a:ext cx="389850" cy="461665"/>
          </a:xfrm>
          <a:prstGeom prst="rect">
            <a:avLst/>
          </a:prstGeom>
        </p:spPr>
        <p:txBody>
          <a:bodyPr wrap="none">
            <a:spAutoFit/>
          </a:bodyPr>
          <a:lstStyle/>
          <a:p>
            <a:r>
              <a:rPr lang="en-US" altLang="zh-CN" sz="2400" dirty="0"/>
              <a:t>B</a:t>
            </a:r>
            <a:endParaRPr lang="zh-CN" altLang="en-US" dirty="0"/>
          </a:p>
        </p:txBody>
      </p:sp>
      <p:sp>
        <p:nvSpPr>
          <p:cNvPr id="5" name="内容占位符 2"/>
          <p:cNvSpPr txBox="1">
            <a:spLocks/>
          </p:cNvSpPr>
          <p:nvPr/>
        </p:nvSpPr>
        <p:spPr bwMode="auto">
          <a:xfrm>
            <a:off x="360854" y="241489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are </a:t>
            </a:r>
            <a:r>
              <a:rPr lang="en-US" altLang="zh-CN" b="1" u="sng" dirty="0" smtClean="0">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impressive</a:t>
            </a:r>
            <a:r>
              <a:rPr lang="en-US" altLang="zh-CN" b="1" dirty="0" smtClean="0">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can go head to head with foreign brands”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此处介绍中国品牌可以与外国品牌正面交锋</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所以此处应是说中国品牌是令人吃惊的</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impressive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给人深刻印象的</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令人赞叹的</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与选项</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让人们吃惊的</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意思相近。故选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格 9"/>
          <p:cNvGraphicFramePr>
            <a:graphicFrameLocks noGrp="1"/>
          </p:cNvGraphicFramePr>
          <p:nvPr>
            <p:extLst>
              <p:ext uri="{D42A27DB-BD31-4B8C-83A1-F6EECF244321}">
                <p14:modId xmlns:p14="http://schemas.microsoft.com/office/powerpoint/2010/main" val="4024706060"/>
              </p:ext>
            </p:extLst>
          </p:nvPr>
        </p:nvGraphicFramePr>
        <p:xfrm>
          <a:off x="609600" y="1358693"/>
          <a:ext cx="10971213" cy="3291840"/>
        </p:xfrm>
        <a:graphic>
          <a:graphicData uri="http://schemas.openxmlformats.org/drawingml/2006/table">
            <a:tbl>
              <a:tblPr firstRow="1" firstCol="1" bandRow="1"/>
              <a:tblGrid>
                <a:gridCol w="10971213">
                  <a:extLst>
                    <a:ext uri="{9D8B030D-6E8A-4147-A177-3AD203B41FA5}">
                      <a16:colId xmlns:a16="http://schemas.microsoft.com/office/drawing/2014/main" val="495313173"/>
                    </a:ext>
                  </a:extLst>
                </a:gridCol>
              </a:tblGrid>
              <a:tr h="0">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解</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词义猜测题需要仔细阅读短文</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然后在理解上下文的基础上</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根据相关知识</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利用排除法</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把与句意、文意不符的选项逐一排除</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从而找到正确的答案。还可以通过以下方式确定词义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句义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根据构词法猜测词义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根据定义来猜测词义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根据文中的解释猜测词义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根据对比关系猜测词义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通过因果关系猜测词义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根据生活常识猜测词义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根据同等关系猜测词义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根据列举的事例猜测词义。</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8120" marR="19812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tcPr>
                </a:tc>
                <a:extLst>
                  <a:ext uri="{0D108BD9-81ED-4DB2-BD59-A6C34878D82A}">
                    <a16:rowId xmlns:a16="http://schemas.microsoft.com/office/drawing/2014/main" val="3514500243"/>
                  </a:ext>
                </a:extLst>
              </a:tr>
            </a:tbl>
          </a:graphicData>
        </a:graphic>
      </p:graphicFrame>
      <p:pic>
        <p:nvPicPr>
          <p:cNvPr id="11" name="图片 10"/>
          <p:cNvPicPr>
            <a:picLocks noChangeAspect="1"/>
          </p:cNvPicPr>
          <p:nvPr/>
        </p:nvPicPr>
        <p:blipFill rotWithShape="1">
          <a:blip r:embed="rId2"/>
          <a:srcRect r="4353"/>
          <a:stretch/>
        </p:blipFill>
        <p:spPr>
          <a:xfrm>
            <a:off x="808724" y="1055056"/>
            <a:ext cx="1759521" cy="555435"/>
          </a:xfrm>
          <a:prstGeom prst="rect">
            <a:avLst/>
          </a:prstGeom>
        </p:spPr>
      </p:pic>
    </p:spTree>
    <p:extLst>
      <p:ext uri="{BB962C8B-B14F-4D97-AF65-F5344CB8AC3E}">
        <p14:creationId xmlns:p14="http://schemas.microsoft.com/office/powerpoint/2010/main" val="22660944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statements is TRUE according to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around the world all like Chinese design very much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the first Chinese brand to show its design to the world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easy for Chinese designers to design the most fashionable clothes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There’s a long way to replace “made in China” with “designed in China”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00659" y="838145"/>
            <a:ext cx="407484" cy="461665"/>
          </a:xfrm>
          <a:prstGeom prst="rect">
            <a:avLst/>
          </a:prstGeom>
        </p:spPr>
        <p:txBody>
          <a:bodyPr wrap="none">
            <a:spAutoFit/>
          </a:bodyPr>
          <a:lstStyle/>
          <a:p>
            <a:r>
              <a:rPr lang="en-US" altLang="zh-CN" sz="2400" dirty="0"/>
              <a:t>D</a:t>
            </a:r>
            <a:endParaRPr lang="zh-CN" altLang="en-US" dirty="0"/>
          </a:p>
        </p:txBody>
      </p:sp>
      <p:sp>
        <p:nvSpPr>
          <p:cNvPr id="5" name="内容占位符 2"/>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 want to replace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代替</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 words ‘made in China’ with ‘designed in China’, but there is a long way to go”</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中国设计</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代替</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中国制造</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仍然还有很长的路要走。故选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 Chinese brands become so popular now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people can spend less money on Chinese brands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more people show an interest in Chinese culture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china becomes the strongest country in the world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brands make online shopping become easy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49501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“These Chinese brands become so popular perhaps because of the easy online shopping and the fact that China is growing stronger than before. Also, more and more people begin to like Chinese culture.”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中国品牌越来越受欢迎是因为中国越来越强大</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并且</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越来越多人开始喜欢上中国文化了。故选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3349" y="864271"/>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263304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466</TotalTime>
  <Words>508</Words>
  <Application>Microsoft Office PowerPoint</Application>
  <PresentationFormat>自定义</PresentationFormat>
  <Paragraphs>40</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447</cp:revision>
  <dcterms:created xsi:type="dcterms:W3CDTF">2020-11-06T05:24:00Z</dcterms:created>
  <dcterms:modified xsi:type="dcterms:W3CDTF">2025-09-16T23:58:13Z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